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0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介绍了四本与建筑相关的书籍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分别提及作者、书籍内容特色等信息。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6752"/>
            <a:ext cx="11485848" cy="148649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81759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183585"/>
              </p:ext>
            </p:extLst>
          </p:nvPr>
        </p:nvGraphicFramePr>
        <p:xfrm>
          <a:off x="506027" y="908720"/>
          <a:ext cx="1117835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178358">
                  <a:extLst>
                    <a:ext uri="{9D8B030D-6E8A-4147-A177-3AD203B41FA5}">
                      <a16:colId xmlns:a16="http://schemas.microsoft.com/office/drawing/2014/main" val="1905696912"/>
                    </a:ext>
                  </a:extLst>
                </a:gridCol>
              </a:tblGrid>
              <a:tr h="95283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David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Macaulay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wondered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huge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buildings,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bridges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dams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built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drawings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Macaulay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interested,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check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Pyramid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Mosque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Unbuilding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309588"/>
                  </a:ext>
                </a:extLst>
              </a:tr>
              <a:tr h="119104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Iggy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Amazing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Andrea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Iggy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Peck,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pages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bridge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spaghetti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marshmallows,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ideal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doodling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涂鸦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stacking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摞起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213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301389"/>
              </p:ext>
            </p:extLst>
          </p:nvPr>
        </p:nvGraphicFramePr>
        <p:xfrm>
          <a:off x="506027" y="908720"/>
          <a:ext cx="11178358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1178358">
                  <a:extLst>
                    <a:ext uri="{9D8B030D-6E8A-4147-A177-3AD203B41FA5}">
                      <a16:colId xmlns:a16="http://schemas.microsoft.com/office/drawing/2014/main" val="1905696912"/>
                    </a:ext>
                  </a:extLst>
                </a:gridCol>
              </a:tblGrid>
              <a:tr h="142925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Pharaoh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David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Weitzman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easier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Pyramid,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archaeologists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考古学家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pharaoh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法老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afterlife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ancient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456848"/>
                  </a:ext>
                </a:extLst>
              </a:tr>
              <a:tr h="95283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Patric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Dillon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Biesty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recommend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whole-page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bridges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pyramids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120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8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written by David Weitzman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Iggy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Architects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Pharaoh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Pharaoh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对应的介绍可知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David Weitzman”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whole-page pictures used for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 more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ancient builders come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Designing a dream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inside and outside of the buildings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8075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shows inside and outside of famous buildings with whole-page pictures.”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整页图片是用来展示著名建筑的内部和外部。故选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561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 four books have in common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240088" algn="l"/>
                <a:tab pos="6018213" algn="l"/>
                <a:tab pos="7377113" algn="l"/>
                <a:tab pos="8909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727532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1844824"/>
            <a:ext cx="11485848" cy="4685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you ever wondered how huge buildings, bridges or dams were built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great book shows you with cool drawings.”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介绍建筑如何建造；根据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“Design a house for Mars, build a bridge out of spaghetti and marshmallows, or plan the ideal zoo.”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Iggy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Peck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Architects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中有建筑设计项目；根据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book tells the story of how the boat was made and why.”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Pharaoh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虽然讲的是法老船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但船也与古代建造相关；根据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shows inside and outside of famous buildings with whole-page pictures.”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展示了著名建筑的内部和外部。可见四本书都与建筑相关。故选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295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2025-09-17T12:54:13Z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